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4070" y="231111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എത്രയും സുന്ദരനായിരമായിരം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മര്‍ത്യരിലും മമ നാഥന്‍ - അ അ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അവനുടെ പ്രേമം എനിക്കഭിരാമം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അവിനിലെന്‍ പ്രേമം എനിക്കെന്നും ക്ഷേമം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431647" y="2833634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Ethrayum</a:t>
            </a:r>
            <a:r>
              <a:rPr lang="en-US" sz="4000" b="1" dirty="0"/>
              <a:t> </a:t>
            </a:r>
            <a:r>
              <a:rPr lang="en-US" sz="4000" b="1" dirty="0" err="1"/>
              <a:t>sundaran</a:t>
            </a:r>
            <a:r>
              <a:rPr lang="en-US" sz="4000" b="1" dirty="0"/>
              <a:t> </a:t>
            </a:r>
            <a:r>
              <a:rPr lang="en-US" sz="4000" b="1" dirty="0" err="1"/>
              <a:t>aayiram</a:t>
            </a:r>
            <a:r>
              <a:rPr lang="en-US" sz="4000" b="1" dirty="0"/>
              <a:t> </a:t>
            </a:r>
            <a:r>
              <a:rPr lang="en-US" sz="4000" b="1" dirty="0" err="1"/>
              <a:t>aayiram</a:t>
            </a:r>
            <a:endParaRPr lang="en-US" sz="4000" b="1" dirty="0"/>
          </a:p>
          <a:p>
            <a:pPr algn="l"/>
            <a:r>
              <a:rPr lang="en-US" sz="4000" b="1" dirty="0" err="1"/>
              <a:t>Marthyarilum</a:t>
            </a:r>
            <a:r>
              <a:rPr lang="en-US" sz="4000" b="1" dirty="0"/>
              <a:t> mama </a:t>
            </a:r>
            <a:r>
              <a:rPr lang="en-US" sz="4000" b="1" dirty="0" err="1"/>
              <a:t>naadhan</a:t>
            </a:r>
            <a:r>
              <a:rPr lang="en-US" sz="4000" b="1" dirty="0"/>
              <a:t> - a </a:t>
            </a:r>
            <a:r>
              <a:rPr lang="en-US" sz="4000" b="1" dirty="0" err="1"/>
              <a:t>a</a:t>
            </a:r>
            <a:r>
              <a:rPr lang="en-US" sz="4000" b="1" dirty="0"/>
              <a:t> </a:t>
            </a:r>
            <a:r>
              <a:rPr lang="en-US" sz="4000" b="1" dirty="0" err="1"/>
              <a:t>a</a:t>
            </a:r>
            <a:r>
              <a:rPr lang="en-US" sz="4000" b="1" dirty="0"/>
              <a:t> </a:t>
            </a:r>
            <a:r>
              <a:rPr lang="en-US" sz="4000" b="1" dirty="0" err="1"/>
              <a:t>a</a:t>
            </a:r>
            <a:endParaRPr lang="en-US" sz="4000" b="1" dirty="0"/>
          </a:p>
          <a:p>
            <a:pPr algn="l"/>
            <a:r>
              <a:rPr lang="en-US" sz="4000" b="1" dirty="0" err="1"/>
              <a:t>Avanude</a:t>
            </a:r>
            <a:r>
              <a:rPr lang="en-US" sz="4000" b="1" dirty="0"/>
              <a:t> </a:t>
            </a:r>
            <a:r>
              <a:rPr lang="en-US" sz="4000" b="1" dirty="0" err="1"/>
              <a:t>naamam</a:t>
            </a:r>
            <a:r>
              <a:rPr lang="en-US" sz="4000" b="1" dirty="0"/>
              <a:t> </a:t>
            </a:r>
            <a:r>
              <a:rPr lang="en-US" sz="4000" b="1" dirty="0" err="1"/>
              <a:t>enikk</a:t>
            </a:r>
            <a:r>
              <a:rPr lang="en-US" sz="4000" b="1" dirty="0"/>
              <a:t> </a:t>
            </a:r>
            <a:r>
              <a:rPr lang="en-US" sz="4000" b="1" dirty="0" err="1"/>
              <a:t>abhiraamam</a:t>
            </a:r>
            <a:endParaRPr lang="en-US" sz="4000" b="1" dirty="0"/>
          </a:p>
          <a:p>
            <a:pPr algn="l"/>
            <a:r>
              <a:rPr lang="en-US" sz="4000" b="1" dirty="0" err="1"/>
              <a:t>Avnilen</a:t>
            </a:r>
            <a:r>
              <a:rPr lang="en-US" sz="4000" b="1" dirty="0"/>
              <a:t> </a:t>
            </a:r>
            <a:r>
              <a:rPr lang="en-US" sz="4000" b="1" dirty="0" err="1"/>
              <a:t>premam</a:t>
            </a:r>
            <a:r>
              <a:rPr lang="en-US" sz="4000" b="1" dirty="0"/>
              <a:t> </a:t>
            </a:r>
            <a:r>
              <a:rPr lang="en-US" sz="4000" b="1" dirty="0" err="1"/>
              <a:t>enikk-ennum</a:t>
            </a:r>
            <a:r>
              <a:rPr lang="en-US" sz="4000" b="1" dirty="0"/>
              <a:t> </a:t>
            </a:r>
            <a:r>
              <a:rPr lang="en-US" sz="4000" b="1" dirty="0" err="1"/>
              <a:t>kshemam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49C1D-4656-5D98-AA5A-BE1D99C50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5E65C-E89F-E2F4-8070-6F2C6FCB1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7" y="241161"/>
            <a:ext cx="11611896" cy="2461846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ആപാദചൂഡം ആകര്‍ഷണീയമാ-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ണവയവമഖിലവും നൂനം - അ അ അ ആ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ആത്മമണാളന്‍ രൂപലാവണ്യം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ആനന്ദമോര്‍ത്താലര്‍ക്കുമവര്‍ണ്യം-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B9C2B7-7B65-E153-78C7-AA82DE9AADE0}"/>
              </a:ext>
            </a:extLst>
          </p:cNvPr>
          <p:cNvSpPr txBox="1">
            <a:spLocks/>
          </p:cNvSpPr>
          <p:nvPr/>
        </p:nvSpPr>
        <p:spPr>
          <a:xfrm>
            <a:off x="455094" y="2985408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Aapaada</a:t>
            </a:r>
            <a:r>
              <a:rPr lang="en-US" sz="4000" b="1" dirty="0"/>
              <a:t> </a:t>
            </a:r>
            <a:r>
              <a:rPr lang="en-US" sz="4000" b="1" dirty="0" err="1"/>
              <a:t>choodam</a:t>
            </a:r>
            <a:r>
              <a:rPr lang="en-US" sz="4000" b="1" dirty="0"/>
              <a:t> </a:t>
            </a:r>
            <a:r>
              <a:rPr lang="en-US" sz="4000" b="1" dirty="0" err="1"/>
              <a:t>aakarsha-neeyamaan</a:t>
            </a:r>
            <a:r>
              <a:rPr lang="en-US" sz="4000" b="1" dirty="0"/>
              <a:t>-</a:t>
            </a:r>
          </a:p>
          <a:p>
            <a:pPr algn="l"/>
            <a:r>
              <a:rPr lang="en-US" sz="4000" b="1" dirty="0" err="1"/>
              <a:t>Avayavam</a:t>
            </a:r>
            <a:r>
              <a:rPr lang="en-US" sz="4000" b="1" dirty="0"/>
              <a:t> </a:t>
            </a:r>
            <a:r>
              <a:rPr lang="en-US" sz="4000" b="1" dirty="0" err="1"/>
              <a:t>akhilavum</a:t>
            </a:r>
            <a:r>
              <a:rPr lang="en-US" sz="4000" b="1" dirty="0"/>
              <a:t> </a:t>
            </a:r>
            <a:r>
              <a:rPr lang="en-US" sz="4000" b="1" dirty="0" err="1"/>
              <a:t>noonam</a:t>
            </a:r>
            <a:r>
              <a:rPr lang="en-US" sz="4000" b="1" dirty="0"/>
              <a:t> - a </a:t>
            </a:r>
            <a:r>
              <a:rPr lang="en-US" sz="4000" b="1" dirty="0" err="1"/>
              <a:t>a</a:t>
            </a:r>
            <a:r>
              <a:rPr lang="en-US" sz="4000" b="1" dirty="0"/>
              <a:t> </a:t>
            </a:r>
            <a:r>
              <a:rPr lang="en-US" sz="4000" b="1" dirty="0" err="1"/>
              <a:t>a</a:t>
            </a:r>
            <a:r>
              <a:rPr lang="en-US" sz="4000" b="1" dirty="0"/>
              <a:t> </a:t>
            </a:r>
            <a:r>
              <a:rPr lang="en-US" sz="4000" b="1" dirty="0" err="1"/>
              <a:t>a</a:t>
            </a:r>
            <a:endParaRPr lang="en-US" sz="4000" b="1" dirty="0"/>
          </a:p>
          <a:p>
            <a:pPr algn="l"/>
            <a:r>
              <a:rPr lang="en-US" sz="4000" b="1" dirty="0" err="1"/>
              <a:t>Aathma</a:t>
            </a:r>
            <a:r>
              <a:rPr lang="en-US" sz="4000" b="1" dirty="0"/>
              <a:t> </a:t>
            </a:r>
            <a:r>
              <a:rPr lang="en-US" sz="4000" b="1" dirty="0" err="1"/>
              <a:t>manaalan</a:t>
            </a:r>
            <a:r>
              <a:rPr lang="en-US" sz="4000" b="1" dirty="0"/>
              <a:t> </a:t>
            </a:r>
            <a:r>
              <a:rPr lang="en-US" sz="4000" b="1" dirty="0" err="1"/>
              <a:t>roopa</a:t>
            </a:r>
            <a:r>
              <a:rPr lang="en-US" sz="4000" b="1" dirty="0"/>
              <a:t> </a:t>
            </a:r>
            <a:r>
              <a:rPr lang="en-US" sz="4000" b="1" dirty="0" err="1"/>
              <a:t>laavanyam</a:t>
            </a:r>
            <a:endParaRPr lang="en-US" sz="4000" b="1" dirty="0"/>
          </a:p>
          <a:p>
            <a:pPr algn="l"/>
            <a:r>
              <a:rPr lang="en-US" sz="4000" b="1" dirty="0" err="1"/>
              <a:t>Aanandam</a:t>
            </a:r>
            <a:r>
              <a:rPr lang="en-US" sz="4000" b="1" dirty="0"/>
              <a:t> </a:t>
            </a:r>
            <a:r>
              <a:rPr lang="en-US" sz="4000" b="1" dirty="0" err="1"/>
              <a:t>orthaal</a:t>
            </a:r>
            <a:r>
              <a:rPr lang="en-US" sz="4000" b="1" dirty="0"/>
              <a:t> </a:t>
            </a:r>
            <a:r>
              <a:rPr lang="en-US" sz="4000" b="1" dirty="0" err="1"/>
              <a:t>aarkkum</a:t>
            </a:r>
            <a:r>
              <a:rPr lang="en-US" sz="4000" b="1" dirty="0"/>
              <a:t> </a:t>
            </a:r>
            <a:r>
              <a:rPr lang="en-US" sz="4000" b="1" dirty="0" err="1"/>
              <a:t>avarnyam</a:t>
            </a:r>
            <a:r>
              <a:rPr lang="en-US" sz="40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560317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9602E-F070-9C4E-F87A-58E7FA1CC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E3D0-5B70-CB9F-031E-1322B2B02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5045" y="271305"/>
            <a:ext cx="11611896" cy="2481943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സങ്കടത്തിങ്കല്‍ ശങ്കകൂടാതെയെന്‍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സങ്കേതമാം ജീവനാഥന്‍ - അ അ അ ആ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തന്‍കരം നീട്ടി കണ്ണുനീര്‍ തുടയ്ക്കും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തങ്കമുഖത്താല്‍ ചുംബനം നല്‍കും-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C05DF-5E38-9814-64CF-4CAE8B951266}"/>
              </a:ext>
            </a:extLst>
          </p:cNvPr>
          <p:cNvSpPr txBox="1">
            <a:spLocks/>
          </p:cNvSpPr>
          <p:nvPr/>
        </p:nvSpPr>
        <p:spPr>
          <a:xfrm>
            <a:off x="445045" y="2906486"/>
            <a:ext cx="10608142" cy="3024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Sankadathinkal</a:t>
            </a:r>
            <a:r>
              <a:rPr lang="en-US" sz="4000" b="1" dirty="0"/>
              <a:t> </a:t>
            </a:r>
            <a:r>
              <a:rPr lang="en-US" sz="4000" b="1" dirty="0" err="1"/>
              <a:t>shanka</a:t>
            </a:r>
            <a:r>
              <a:rPr lang="en-US" sz="4000" b="1" dirty="0"/>
              <a:t> </a:t>
            </a:r>
            <a:r>
              <a:rPr lang="en-US" sz="4000" b="1" dirty="0" err="1"/>
              <a:t>koodaathe</a:t>
            </a:r>
            <a:r>
              <a:rPr lang="en-US" sz="4000" b="1" dirty="0"/>
              <a:t> </a:t>
            </a:r>
            <a:r>
              <a:rPr lang="en-US" sz="4000" b="1" dirty="0" err="1"/>
              <a:t>en</a:t>
            </a:r>
            <a:endParaRPr lang="en-US" sz="4000" b="1" dirty="0"/>
          </a:p>
          <a:p>
            <a:pPr algn="l"/>
            <a:r>
              <a:rPr lang="en-US" sz="4000" b="1" dirty="0"/>
              <a:t>Sanketha-</a:t>
            </a:r>
            <a:r>
              <a:rPr lang="en-US" sz="4000" b="1" dirty="0" err="1"/>
              <a:t>maam</a:t>
            </a:r>
            <a:r>
              <a:rPr lang="en-US" sz="4000" b="1" dirty="0"/>
              <a:t> </a:t>
            </a:r>
            <a:r>
              <a:rPr lang="en-US" sz="4000" b="1" dirty="0" err="1"/>
              <a:t>jeeva</a:t>
            </a:r>
            <a:r>
              <a:rPr lang="en-US" sz="4000" b="1" dirty="0"/>
              <a:t> </a:t>
            </a:r>
            <a:r>
              <a:rPr lang="en-US" sz="4000" b="1" dirty="0" err="1"/>
              <a:t>naadhan</a:t>
            </a:r>
            <a:r>
              <a:rPr lang="en-US" sz="4000" b="1" dirty="0"/>
              <a:t> - a </a:t>
            </a:r>
            <a:r>
              <a:rPr lang="en-US" sz="4000" b="1" dirty="0" err="1"/>
              <a:t>a</a:t>
            </a:r>
            <a:r>
              <a:rPr lang="en-US" sz="4000" b="1" dirty="0"/>
              <a:t> </a:t>
            </a:r>
            <a:r>
              <a:rPr lang="en-US" sz="4000" b="1" dirty="0" err="1"/>
              <a:t>a</a:t>
            </a:r>
            <a:r>
              <a:rPr lang="en-US" sz="4000" b="1" dirty="0"/>
              <a:t> </a:t>
            </a:r>
            <a:r>
              <a:rPr lang="en-US" sz="4000" b="1" dirty="0" err="1"/>
              <a:t>a</a:t>
            </a:r>
            <a:endParaRPr lang="en-US" sz="4000" b="1" dirty="0"/>
          </a:p>
          <a:p>
            <a:pPr algn="l"/>
            <a:r>
              <a:rPr lang="en-US" sz="4000" b="1" dirty="0"/>
              <a:t>Than </a:t>
            </a:r>
            <a:r>
              <a:rPr lang="en-US" sz="4000" b="1" dirty="0" err="1"/>
              <a:t>karam</a:t>
            </a:r>
            <a:r>
              <a:rPr lang="en-US" sz="4000" b="1" dirty="0"/>
              <a:t> </a:t>
            </a:r>
            <a:r>
              <a:rPr lang="en-US" sz="4000" b="1" dirty="0" err="1"/>
              <a:t>neetti</a:t>
            </a:r>
            <a:r>
              <a:rPr lang="en-US" sz="4000" b="1" dirty="0"/>
              <a:t> </a:t>
            </a:r>
            <a:r>
              <a:rPr lang="en-US" sz="4000" b="1" dirty="0" err="1"/>
              <a:t>kannuneer</a:t>
            </a:r>
            <a:r>
              <a:rPr lang="en-US" sz="4000" b="1" dirty="0"/>
              <a:t> </a:t>
            </a:r>
            <a:r>
              <a:rPr lang="en-US" sz="4000" b="1" dirty="0" err="1"/>
              <a:t>thudackum</a:t>
            </a:r>
            <a:endParaRPr lang="en-US" sz="4000" b="1" dirty="0"/>
          </a:p>
          <a:p>
            <a:pPr algn="l"/>
            <a:r>
              <a:rPr lang="en-US" sz="4000" b="1" dirty="0"/>
              <a:t>Thanka </a:t>
            </a:r>
            <a:r>
              <a:rPr lang="en-US" sz="4000" b="1" dirty="0" err="1"/>
              <a:t>mughathaal</a:t>
            </a:r>
            <a:r>
              <a:rPr lang="en-US" sz="4000" b="1" dirty="0"/>
              <a:t> </a:t>
            </a:r>
            <a:r>
              <a:rPr lang="en-US" sz="4000" b="1" dirty="0" err="1"/>
              <a:t>chumbanam</a:t>
            </a:r>
            <a:r>
              <a:rPr lang="en-US" sz="4000" b="1" dirty="0"/>
              <a:t> </a:t>
            </a:r>
            <a:r>
              <a:rPr lang="en-US" sz="4000" b="1" dirty="0" err="1"/>
              <a:t>nalkum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95580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B2610-5F02-CED0-3014-9335E77C9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5A18-6E3E-DA88-FBDE-AC6B3C234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7" y="261257"/>
            <a:ext cx="11611896" cy="2481943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എന്നുമെന്നോടുകൂടെ വസിച്ചിടാ-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മെന്നരുളിച്ചെയ്തെന്‍ നാഥന്‍-അ അ അ ആ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അവനുടെ പ്രീതി എന്നുമെന്‍ വിജയം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എന്തിനു ഭീതി താനെനിക്കഭയം-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4EFBB7D-BC7B-A5ED-E43C-4C03485BDB34}"/>
              </a:ext>
            </a:extLst>
          </p:cNvPr>
          <p:cNvSpPr txBox="1">
            <a:spLocks/>
          </p:cNvSpPr>
          <p:nvPr/>
        </p:nvSpPr>
        <p:spPr>
          <a:xfrm>
            <a:off x="465142" y="2893926"/>
            <a:ext cx="11611896" cy="2928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Ennum</a:t>
            </a:r>
            <a:r>
              <a:rPr lang="en-US" sz="4000" b="1" dirty="0"/>
              <a:t> </a:t>
            </a:r>
            <a:r>
              <a:rPr lang="en-US" sz="4000" b="1" dirty="0" err="1"/>
              <a:t>ennodu</a:t>
            </a:r>
            <a:r>
              <a:rPr lang="en-US" sz="4000" b="1" dirty="0"/>
              <a:t> </a:t>
            </a:r>
            <a:r>
              <a:rPr lang="en-US" sz="4000" b="1" dirty="0" err="1"/>
              <a:t>koode</a:t>
            </a:r>
            <a:r>
              <a:rPr lang="en-US" sz="4000" b="1" dirty="0"/>
              <a:t> </a:t>
            </a:r>
            <a:r>
              <a:rPr lang="en-US" sz="4000" b="1" dirty="0" err="1"/>
              <a:t>vasichidaam</a:t>
            </a:r>
            <a:endParaRPr lang="en-US" sz="4000" b="1" dirty="0"/>
          </a:p>
          <a:p>
            <a:pPr algn="l"/>
            <a:r>
              <a:rPr lang="en-US" sz="4000" b="1" dirty="0" err="1"/>
              <a:t>Ennaruli</a:t>
            </a:r>
            <a:r>
              <a:rPr lang="en-US" sz="4000" b="1" dirty="0"/>
              <a:t> </a:t>
            </a:r>
            <a:r>
              <a:rPr lang="en-US" sz="4000" b="1" dirty="0" err="1"/>
              <a:t>cheythen</a:t>
            </a:r>
            <a:r>
              <a:rPr lang="en-US" sz="4000" b="1" dirty="0"/>
              <a:t> </a:t>
            </a:r>
            <a:r>
              <a:rPr lang="en-US" sz="4000" b="1" dirty="0" err="1"/>
              <a:t>naadhan</a:t>
            </a:r>
            <a:r>
              <a:rPr lang="en-US" sz="4000" b="1" dirty="0"/>
              <a:t> - a </a:t>
            </a:r>
            <a:r>
              <a:rPr lang="en-US" sz="4000" b="1" dirty="0" err="1"/>
              <a:t>a</a:t>
            </a:r>
            <a:r>
              <a:rPr lang="en-US" sz="4000" b="1" dirty="0"/>
              <a:t> </a:t>
            </a:r>
            <a:r>
              <a:rPr lang="en-US" sz="4000" b="1" dirty="0" err="1"/>
              <a:t>a</a:t>
            </a:r>
            <a:r>
              <a:rPr lang="en-US" sz="4000" b="1" dirty="0"/>
              <a:t> </a:t>
            </a:r>
            <a:r>
              <a:rPr lang="en-US" sz="4000" b="1" dirty="0" err="1"/>
              <a:t>a</a:t>
            </a:r>
            <a:endParaRPr lang="en-US" sz="4000" b="1" dirty="0"/>
          </a:p>
          <a:p>
            <a:pPr algn="l"/>
            <a:r>
              <a:rPr lang="en-US" sz="4000" b="1" dirty="0" err="1"/>
              <a:t>Avanude</a:t>
            </a:r>
            <a:r>
              <a:rPr lang="en-US" sz="4000" b="1" dirty="0"/>
              <a:t> </a:t>
            </a:r>
            <a:r>
              <a:rPr lang="en-US" sz="4000" b="1" dirty="0" err="1"/>
              <a:t>preethi</a:t>
            </a:r>
            <a:r>
              <a:rPr lang="en-US" sz="4000" b="1" dirty="0"/>
              <a:t> </a:t>
            </a:r>
            <a:r>
              <a:rPr lang="en-US" sz="4000" b="1" dirty="0" err="1"/>
              <a:t>ennum</a:t>
            </a:r>
            <a:r>
              <a:rPr lang="en-US" sz="4000" b="1" dirty="0"/>
              <a:t> </a:t>
            </a:r>
            <a:r>
              <a:rPr lang="en-US" sz="4000" b="1" dirty="0" err="1"/>
              <a:t>en</a:t>
            </a:r>
            <a:r>
              <a:rPr lang="en-US" sz="4000" b="1" dirty="0"/>
              <a:t> </a:t>
            </a:r>
            <a:r>
              <a:rPr lang="en-US" sz="4000" b="1" dirty="0" err="1"/>
              <a:t>vijayam</a:t>
            </a:r>
            <a:endParaRPr lang="en-US" sz="4000" b="1" dirty="0"/>
          </a:p>
          <a:p>
            <a:pPr algn="l"/>
            <a:r>
              <a:rPr lang="en-US" sz="4000" b="1" dirty="0" err="1"/>
              <a:t>Enthinu</a:t>
            </a:r>
            <a:r>
              <a:rPr lang="en-US" sz="4000" b="1" dirty="0"/>
              <a:t> </a:t>
            </a:r>
            <a:r>
              <a:rPr lang="en-US" sz="4000" b="1" dirty="0" err="1"/>
              <a:t>bheethi</a:t>
            </a:r>
            <a:r>
              <a:rPr lang="en-US" sz="4000" b="1" dirty="0"/>
              <a:t> </a:t>
            </a:r>
            <a:r>
              <a:rPr lang="en-US" sz="4000" b="1" dirty="0" err="1"/>
              <a:t>thaan</a:t>
            </a:r>
            <a:r>
              <a:rPr lang="en-US" sz="4000" b="1" dirty="0"/>
              <a:t> </a:t>
            </a:r>
            <a:r>
              <a:rPr lang="en-US" sz="4000" b="1" dirty="0" err="1"/>
              <a:t>enikk</a:t>
            </a:r>
            <a:r>
              <a:rPr lang="en-US" sz="4000" b="1" dirty="0"/>
              <a:t> </a:t>
            </a:r>
            <a:r>
              <a:rPr lang="en-US" sz="4000" b="1" dirty="0" err="1"/>
              <a:t>abhayam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661054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A8227-DED0-021C-31B8-FF5DA13EE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9E955-4659-054D-C1C5-8D24204269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7" y="261257"/>
            <a:ext cx="11611896" cy="2481943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ലോക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മഹാന്മാരേ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വരിലു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-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മവ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നേകനേ രക്ഷകനോര്‍ത്താല്‍-അ അ അ ആ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ജീവനെ നല്‍കി സ്നേഹിച്ചതവനാ-</a:t>
            </a:r>
            <a:b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ണേവനും മോക്ഷ</a:t>
            </a:r>
            <a:r>
              <a:rPr lang="en-US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32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വാതിലുമവനേ-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5D56C4-64C6-62D0-6E14-26381F13502B}"/>
              </a:ext>
            </a:extLst>
          </p:cNvPr>
          <p:cNvSpPr txBox="1">
            <a:spLocks/>
          </p:cNvSpPr>
          <p:nvPr/>
        </p:nvSpPr>
        <p:spPr>
          <a:xfrm>
            <a:off x="374707" y="3004456"/>
            <a:ext cx="11611896" cy="2928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Loka </a:t>
            </a:r>
            <a:r>
              <a:rPr lang="en-US" sz="4000" b="1" dirty="0" err="1"/>
              <a:t>mahaanmaar</a:t>
            </a:r>
            <a:r>
              <a:rPr lang="en-US" sz="4000" b="1" dirty="0"/>
              <a:t> </a:t>
            </a:r>
            <a:r>
              <a:rPr lang="en-US" sz="4000" b="1" dirty="0" err="1"/>
              <a:t>evarilum</a:t>
            </a:r>
            <a:r>
              <a:rPr lang="en-US" sz="4000" b="1" dirty="0"/>
              <a:t> </a:t>
            </a:r>
            <a:r>
              <a:rPr lang="en-US" sz="4000" b="1" dirty="0" err="1"/>
              <a:t>avan</a:t>
            </a:r>
            <a:endParaRPr lang="en-US" sz="4000" b="1" dirty="0"/>
          </a:p>
          <a:p>
            <a:pPr algn="l"/>
            <a:r>
              <a:rPr lang="en-US" sz="4000" b="1" dirty="0" err="1"/>
              <a:t>Ekane</a:t>
            </a:r>
            <a:r>
              <a:rPr lang="en-US" sz="4000" b="1" dirty="0"/>
              <a:t> </a:t>
            </a:r>
            <a:r>
              <a:rPr lang="en-US" sz="4000" b="1" dirty="0" err="1"/>
              <a:t>rakshakan</a:t>
            </a:r>
            <a:r>
              <a:rPr lang="en-US" sz="4000" b="1" dirty="0"/>
              <a:t> </a:t>
            </a:r>
            <a:r>
              <a:rPr lang="en-US" sz="4000" b="1" dirty="0" err="1"/>
              <a:t>orthaal</a:t>
            </a:r>
            <a:r>
              <a:rPr lang="en-US" sz="4000" b="1" dirty="0"/>
              <a:t> - a </a:t>
            </a:r>
            <a:r>
              <a:rPr lang="en-US" sz="4000" b="1" dirty="0" err="1"/>
              <a:t>a</a:t>
            </a:r>
            <a:r>
              <a:rPr lang="en-US" sz="4000" b="1" dirty="0"/>
              <a:t> </a:t>
            </a:r>
            <a:r>
              <a:rPr lang="en-US" sz="4000" b="1" dirty="0" err="1"/>
              <a:t>a</a:t>
            </a:r>
            <a:r>
              <a:rPr lang="en-US" sz="4000" b="1" dirty="0"/>
              <a:t> </a:t>
            </a:r>
            <a:r>
              <a:rPr lang="en-US" sz="4000" b="1" dirty="0" err="1"/>
              <a:t>a</a:t>
            </a:r>
            <a:endParaRPr lang="en-US" sz="4000" b="1" dirty="0"/>
          </a:p>
          <a:p>
            <a:pPr algn="l"/>
            <a:r>
              <a:rPr lang="en-US" sz="4000" b="1" dirty="0" err="1"/>
              <a:t>Jeevane</a:t>
            </a:r>
            <a:r>
              <a:rPr lang="en-US" sz="4000" b="1" dirty="0"/>
              <a:t> </a:t>
            </a:r>
            <a:r>
              <a:rPr lang="en-US" sz="4000" b="1" dirty="0" err="1"/>
              <a:t>nalki</a:t>
            </a:r>
            <a:r>
              <a:rPr lang="en-US" sz="4000" b="1" dirty="0"/>
              <a:t> </a:t>
            </a:r>
            <a:r>
              <a:rPr lang="en-US" sz="4000" b="1" dirty="0" err="1"/>
              <a:t>snehicha-thavanaa</a:t>
            </a:r>
            <a:r>
              <a:rPr lang="en-US" sz="4000" b="1" dirty="0"/>
              <a:t>-</a:t>
            </a:r>
          </a:p>
          <a:p>
            <a:pPr algn="l"/>
            <a:r>
              <a:rPr lang="en-US" sz="4000" b="1" dirty="0" err="1"/>
              <a:t>Nevanum</a:t>
            </a:r>
            <a:r>
              <a:rPr lang="en-US" sz="4000" b="1" dirty="0"/>
              <a:t> moksha </a:t>
            </a:r>
            <a:r>
              <a:rPr lang="en-US" sz="4000" b="1" dirty="0" err="1"/>
              <a:t>vaathilum</a:t>
            </a:r>
            <a:r>
              <a:rPr lang="en-US" sz="4000" b="1" dirty="0"/>
              <a:t> </a:t>
            </a:r>
            <a:r>
              <a:rPr lang="en-US" sz="4000" b="1" dirty="0" err="1"/>
              <a:t>avane</a:t>
            </a:r>
            <a:r>
              <a:rPr lang="en-US" sz="40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524920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811</TotalTime>
  <Words>189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Nirmala Text</vt:lpstr>
      <vt:lpstr>Office Theme</vt:lpstr>
      <vt:lpstr>എത്രയും സുന്ദരനായിരമായിരം മര്‍ത്യരിലും മമ നാഥന്‍ - അ അ അവനുടെ പ്രേമം എനിക്കഭിരാമം അവിനിലെന്‍ പ്രേമം എനിക്കെന്നും ക്ഷേമം</vt:lpstr>
      <vt:lpstr>ആപാദചൂഡം ആകര്‍ഷണീയമാ- ണവയവമഖിലവും നൂനം - അ അ അ ആ ആത്മമണാളന്‍ രൂപലാവണ്യം ആനന്ദമോര്‍ത്താലര്‍ക്കുമവര്‍ണ്യം-</vt:lpstr>
      <vt:lpstr>സങ്കടത്തിങ്കല്‍ ശങ്കകൂടാതെയെന്‍ സങ്കേതമാം ജീവനാഥന്‍ - അ അ അ ആ തന്‍കരം നീട്ടി കണ്ണുനീര്‍ തുടയ്ക്കും തങ്കമുഖത്താല്‍ ചുംബനം നല്‍കും-</vt:lpstr>
      <vt:lpstr>എന്നുമെന്നോടുകൂടെ വസിച്ചിടാ- മെന്നരുളിച്ചെയ്തെന്‍ നാഥന്‍-അ അ അ ആ അവനുടെ പ്രീതി എന്നുമെന്‍ വിജയം എന്തിനു ഭീതി താനെനിക്കഭയം-</vt:lpstr>
      <vt:lpstr>ലോക മഹാന്മാരേ വരിലു-മവ നേകനേ രക്ഷകനോര്‍ത്താല്‍-അ അ അ ആ ജീവനെ നല്‍കി സ്നേഹിച്ചതവനാ- ണേവനും മോക്ഷ വാതിലുമവനേ-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എത്രയും സുന്ദരനായിരമായിരം</dc:title>
  <dc:subject>317</dc:subject>
  <dc:creator>Christie Varghese</dc:creator>
  <cp:keywords>Translation Pending</cp:keywords>
  <cp:lastModifiedBy>Shaji Varghese</cp:lastModifiedBy>
  <cp:revision>20</cp:revision>
  <dcterms:created xsi:type="dcterms:W3CDTF">2025-06-11T14:35:10Z</dcterms:created>
  <dcterms:modified xsi:type="dcterms:W3CDTF">2025-09-29T17:49:55Z</dcterms:modified>
</cp:coreProperties>
</file>